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38"/>
  </p:notesMasterIdLst>
  <p:handoutMasterIdLst>
    <p:handoutMasterId r:id="rId39"/>
  </p:handoutMasterIdLst>
  <p:sldIdLst>
    <p:sldId id="558" r:id="rId2"/>
    <p:sldId id="2238" r:id="rId3"/>
    <p:sldId id="2239" r:id="rId4"/>
    <p:sldId id="2211" r:id="rId5"/>
    <p:sldId id="2215" r:id="rId6"/>
    <p:sldId id="485" r:id="rId7"/>
    <p:sldId id="2212" r:id="rId8"/>
    <p:sldId id="2237" r:id="rId9"/>
    <p:sldId id="2234" r:id="rId10"/>
    <p:sldId id="2233" r:id="rId11"/>
    <p:sldId id="340" r:id="rId12"/>
    <p:sldId id="2015" r:id="rId13"/>
    <p:sldId id="2216" r:id="rId14"/>
    <p:sldId id="2217" r:id="rId15"/>
    <p:sldId id="2218" r:id="rId16"/>
    <p:sldId id="2219" r:id="rId17"/>
    <p:sldId id="2220" r:id="rId18"/>
    <p:sldId id="2221" r:id="rId19"/>
    <p:sldId id="2222" r:id="rId20"/>
    <p:sldId id="2235" r:id="rId21"/>
    <p:sldId id="2223" r:id="rId22"/>
    <p:sldId id="2224" r:id="rId23"/>
    <p:sldId id="2225" r:id="rId24"/>
    <p:sldId id="2227" r:id="rId25"/>
    <p:sldId id="2228" r:id="rId26"/>
    <p:sldId id="2229" r:id="rId27"/>
    <p:sldId id="2230" r:id="rId28"/>
    <p:sldId id="2231" r:id="rId29"/>
    <p:sldId id="2232" r:id="rId30"/>
    <p:sldId id="2005" r:id="rId31"/>
    <p:sldId id="2006" r:id="rId32"/>
    <p:sldId id="534" r:id="rId33"/>
    <p:sldId id="535" r:id="rId34"/>
    <p:sldId id="662" r:id="rId35"/>
    <p:sldId id="663" r:id="rId36"/>
    <p:sldId id="185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2238"/>
            <p14:sldId id="2239"/>
            <p14:sldId id="2211"/>
            <p14:sldId id="2215"/>
          </p14:sldIdLst>
        </p14:section>
        <p14:section name="Practical Application" id="{83EFAE05-DB05-4B98-83A7-E27169126674}">
          <p14:sldIdLst>
            <p14:sldId id="485"/>
            <p14:sldId id="2212"/>
            <p14:sldId id="2237"/>
            <p14:sldId id="2234"/>
            <p14:sldId id="2233"/>
          </p14:sldIdLst>
        </p14:section>
        <p14:section name="Session Content" id="{21CFCDC3-C0B9-455D-A009-52197B001513}">
          <p14:sldIdLst>
            <p14:sldId id="340"/>
            <p14:sldId id="2015"/>
            <p14:sldId id="2216"/>
            <p14:sldId id="2217"/>
            <p14:sldId id="2218"/>
            <p14:sldId id="2219"/>
            <p14:sldId id="2220"/>
            <p14:sldId id="2221"/>
            <p14:sldId id="2222"/>
            <p14:sldId id="2235"/>
            <p14:sldId id="2223"/>
            <p14:sldId id="2224"/>
            <p14:sldId id="2225"/>
            <p14:sldId id="2227"/>
            <p14:sldId id="2228"/>
            <p14:sldId id="2229"/>
            <p14:sldId id="2230"/>
            <p14:sldId id="2231"/>
            <p14:sldId id="2232"/>
          </p14:sldIdLst>
        </p14:section>
        <p14:section name="Additional Concepts" id="{EFE04023-E507-485A-8FDB-794B4E99A3D8}">
          <p14:sldIdLst>
            <p14:sldId id="2005"/>
            <p14:sldId id="2006"/>
          </p14:sldIdLst>
        </p14:section>
        <p14:section name="Session Wrap" id="{A6BDB7F8-75BE-4397-AFEA-B392E4D5B929}">
          <p14:sldIdLst>
            <p14:sldId id="534"/>
            <p14:sldId id="535"/>
            <p14:sldId id="662"/>
          </p14:sldIdLst>
        </p14:section>
        <p14:section name="Additional Materials" id="{959CFC72-D76C-40F8-9BAE-694F716F0A28}">
          <p14:sldIdLst>
            <p14:sldId id="663"/>
            <p14:sldId id="18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2E30"/>
    <a:srgbClr val="373537"/>
    <a:srgbClr val="323132"/>
    <a:srgbClr val="C1C1C1"/>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2" autoAdjust="0"/>
    <p:restoredTop sz="84669" autoAdjust="0"/>
  </p:normalViewPr>
  <p:slideViewPr>
    <p:cSldViewPr snapToObjects="1">
      <p:cViewPr varScale="1">
        <p:scale>
          <a:sx n="69" d="100"/>
          <a:sy n="69" d="100"/>
        </p:scale>
        <p:origin x="1221" y="29"/>
      </p:cViewPr>
      <p:guideLst>
        <p:guide orient="horz" pos="2160"/>
        <p:guide pos="2880"/>
      </p:guideLst>
    </p:cSldViewPr>
  </p:slideViewPr>
  <p:notesTextViewPr>
    <p:cViewPr>
      <p:scale>
        <a:sx n="3" d="2"/>
        <a:sy n="3" d="2"/>
      </p:scale>
      <p:origin x="0" y="0"/>
    </p:cViewPr>
  </p:notesTextViewPr>
  <p:sorterViewPr>
    <p:cViewPr>
      <p:scale>
        <a:sx n="60" d="100"/>
        <a:sy n="60" d="100"/>
      </p:scale>
      <p:origin x="0" y="-1920"/>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11/27/2016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11/27/2016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dirty="0"/>
          </a:p>
        </p:txBody>
      </p:sp>
    </p:spTree>
    <p:extLst>
      <p:ext uri="{BB962C8B-B14F-4D97-AF65-F5344CB8AC3E}">
        <p14:creationId xmlns:p14="http://schemas.microsoft.com/office/powerpoint/2010/main" val="200452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99269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415530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a:t>
            </a:fld>
            <a:endParaRPr lang="en-US"/>
          </a:p>
        </p:txBody>
      </p:sp>
    </p:spTree>
    <p:extLst>
      <p:ext uri="{BB962C8B-B14F-4D97-AF65-F5344CB8AC3E}">
        <p14:creationId xmlns:p14="http://schemas.microsoft.com/office/powerpoint/2010/main" val="104063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6</a:t>
            </a:fld>
            <a:endParaRPr lang="en-US" dirty="0"/>
          </a:p>
        </p:txBody>
      </p:sp>
    </p:spTree>
    <p:extLst>
      <p:ext uri="{BB962C8B-B14F-4D97-AF65-F5344CB8AC3E}">
        <p14:creationId xmlns:p14="http://schemas.microsoft.com/office/powerpoint/2010/main" val="80424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11</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32</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33</a:t>
            </a:fld>
            <a:endParaRPr lang="en-US"/>
          </a:p>
        </p:txBody>
      </p:sp>
    </p:spTree>
    <p:extLst>
      <p:ext uri="{BB962C8B-B14F-4D97-AF65-F5344CB8AC3E}">
        <p14:creationId xmlns:p14="http://schemas.microsoft.com/office/powerpoint/2010/main" val="2156528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4.wdp"/><Relationship Id="rId7"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userDrawn="1"/>
        </p:nvSpPr>
        <p:spPr>
          <a:xfrm rot="16200000">
            <a:off x="-3595298" y="3298195"/>
            <a:ext cx="6857997" cy="261610"/>
          </a:xfrm>
          <a:prstGeom prst="rect">
            <a:avLst/>
          </a:prstGeom>
          <a:noFill/>
        </p:spPr>
        <p:txBody>
          <a:bodyPr wrap="square" rtlCol="0">
            <a:spAutoFit/>
          </a:bodyPr>
          <a:lstStyle/>
          <a:p>
            <a:r>
              <a:rPr lang="en-US" sz="1100" b="1" dirty="0" smtClean="0">
                <a:solidFill>
                  <a:schemeClr val="bg1">
                    <a:lumMod val="85000"/>
                  </a:schemeClr>
                </a:solidFill>
              </a:rPr>
              <a:t>Template created by Chris Davis, davischr2@gmail.com.</a:t>
            </a:r>
            <a:endParaRPr lang="en-US" sz="1100" b="1" dirty="0">
              <a:solidFill>
                <a:schemeClr val="bg1">
                  <a:lumMod val="85000"/>
                </a:scheme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286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876800" y="1295400"/>
            <a:ext cx="4267200" cy="50292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normAutofit/>
          </a:bodyPr>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92926" y="3429000"/>
            <a:ext cx="9389326" cy="1066800"/>
          </a:xfrm>
          <a:prstGeom prst="rect">
            <a:avLst/>
          </a:prstGeom>
          <a:gradFill flip="none" rotWithShape="1">
            <a:gsLst>
              <a:gs pos="0">
                <a:schemeClr val="accent6">
                  <a:lumMod val="32000"/>
                </a:schemeClr>
              </a:gs>
              <a:gs pos="100000">
                <a:schemeClr val="tx1">
                  <a:alpha val="63000"/>
                </a:schemeClr>
              </a:gs>
            </a:gsLst>
            <a:lin ang="16200000" scaled="1"/>
            <a:tileRect/>
          </a:gradFill>
          <a:ln>
            <a:no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5" cstate="screen">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514600" y="28956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514601" y="47244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514600" y="33725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517775" y="52013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gradFill flip="none" rotWithShape="1">
            <a:gsLst>
              <a:gs pos="0">
                <a:srgbClr val="FFFFFF">
                  <a:lumMod val="18000"/>
                </a:srgbClr>
              </a:gs>
              <a:gs pos="16000">
                <a:srgbClr val="1F1F1F"/>
              </a:gs>
              <a:gs pos="33000">
                <a:srgbClr val="FFFFFF">
                  <a:lumMod val="16000"/>
                </a:srgbClr>
              </a:gs>
              <a:gs pos="7000">
                <a:srgbClr val="636363">
                  <a:lumMod val="56000"/>
                </a:srgbClr>
              </a:gs>
              <a:gs pos="53000">
                <a:srgbClr val="CFCFCF">
                  <a:lumMod val="2000"/>
                </a:srgbClr>
              </a:gs>
              <a:gs pos="66000">
                <a:srgbClr val="CFCFCF">
                  <a:lumMod val="16000"/>
                </a:srgbClr>
              </a:gs>
              <a:gs pos="78000">
                <a:srgbClr val="1F1F1F">
                  <a:lumMod val="97000"/>
                  <a:lumOff val="3000"/>
                </a:srgbClr>
              </a:gs>
              <a:gs pos="89000">
                <a:srgbClr val="FFFFFF">
                  <a:lumMod val="0"/>
                </a:srgbClr>
              </a:gs>
              <a:gs pos="100000">
                <a:srgbClr val="7F7F7F"/>
              </a:gs>
            </a:gsLst>
            <a:lin ang="2700000" scaled="1"/>
            <a:tileRect/>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177515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204396" y="6476999"/>
            <a:ext cx="733864" cy="274320"/>
          </a:xfrm>
          <a:prstGeom prst="rect">
            <a:avLst/>
          </a:prstGeom>
          <a:ln/>
        </p:spPr>
        <p:txBody>
          <a:bodyPr/>
          <a:lstStyle>
            <a:lvl1pPr>
              <a:defRPr/>
            </a:lvl1pPr>
          </a:lstStyle>
          <a:p>
            <a:pPr>
              <a:defRPr/>
            </a:pPr>
            <a:fld id="{9E17817A-618B-4DE9-91EB-C474AE8EAFBB}" type="slidenum">
              <a:rPr lang="en-US"/>
              <a:pPr>
                <a:defRPr/>
              </a:pPr>
              <a:t>‹#›</a:t>
            </a:fld>
            <a:endParaRPr lang="en-US"/>
          </a:p>
        </p:txBody>
      </p:sp>
    </p:spTree>
    <p:extLst>
      <p:ext uri="{BB962C8B-B14F-4D97-AF65-F5344CB8AC3E}">
        <p14:creationId xmlns:p14="http://schemas.microsoft.com/office/powerpoint/2010/main" val="420011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Grey">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21733"/>
            <a:ext cx="9144000" cy="6231467"/>
          </a:xfrm>
          <a:prstGeom prst="rect">
            <a:avLst/>
          </a:prstGeom>
          <a:solidFill>
            <a:srgbClr val="37353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7905851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533400"/>
            <a:ext cx="9144000" cy="601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28720240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portant Note">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954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3276600" y="1219199"/>
            <a:ext cx="58674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2000"/>
            </a:lvl3pPr>
            <a:lvl4pPr>
              <a:defRPr sz="1800"/>
            </a:lvl4pPr>
            <a:lvl5pPr marL="2057400" indent="-228600">
              <a:buFont typeface="Arial" pitchFamily="34" charset="0"/>
              <a:buChar cha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p:cNvPicPr>
            <a:picLocks noChangeAspect="1" noChangeArrowheads="1"/>
          </p:cNvPicPr>
          <p:nvPr userDrawn="1"/>
        </p:nvPicPr>
        <p:blipFill>
          <a:blip r:embed="rId2">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8246" y="1352550"/>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0125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4026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rotWithShape="1">
          <a:blip r:embed="rId22"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83" r:id="rId3"/>
    <p:sldLayoutId id="2147483684" r:id="rId4"/>
    <p:sldLayoutId id="2147483702" r:id="rId5"/>
    <p:sldLayoutId id="2147483697" r:id="rId6"/>
    <p:sldLayoutId id="2147483698" r:id="rId7"/>
    <p:sldLayoutId id="2147483679" r:id="rId8"/>
    <p:sldLayoutId id="2147483695" r:id="rId9"/>
    <p:sldLayoutId id="2147483681" r:id="rId10"/>
    <p:sldLayoutId id="2147483682" r:id="rId11"/>
    <p:sldLayoutId id="2147483680" r:id="rId12"/>
    <p:sldLayoutId id="2147483696" r:id="rId13"/>
    <p:sldLayoutId id="2147483685" r:id="rId14"/>
    <p:sldLayoutId id="2147483686" r:id="rId15"/>
    <p:sldLayoutId id="2147483687" r:id="rId16"/>
    <p:sldLayoutId id="2147483688" r:id="rId17"/>
    <p:sldLayoutId id="2147483689" r:id="rId18"/>
    <p:sldLayoutId id="2147483700" r:id="rId19"/>
    <p:sldLayoutId id="2147483701" r:id="rId20"/>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emf"/><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Session </a:t>
            </a:r>
            <a:r>
              <a:rPr lang="en-US" dirty="0" smtClean="0"/>
              <a:t>12 </a:t>
            </a:r>
            <a:r>
              <a:rPr lang="en-US" dirty="0"/>
              <a:t>- </a:t>
            </a:r>
            <a:r>
              <a:rPr lang="en-US" dirty="0" smtClean="0"/>
              <a:t>Personal</a:t>
            </a:r>
            <a:endParaRPr lang="en-US" dirty="0"/>
          </a:p>
        </p:txBody>
      </p:sp>
      <p:sp>
        <p:nvSpPr>
          <p:cNvPr id="7" name="Subtitle 6"/>
          <p:cNvSpPr>
            <a:spLocks noGrp="1"/>
          </p:cNvSpPr>
          <p:nvPr>
            <p:ph type="subTitle" idx="1"/>
          </p:nvPr>
        </p:nvSpPr>
        <p:spPr/>
        <p:txBody>
          <a:bodyPr/>
          <a:lstStyle/>
          <a:p>
            <a:r>
              <a:rPr lang="en-US" dirty="0" smtClean="0"/>
              <a:t>MIS 6311-501 Cyber Security Fundamentals</a:t>
            </a:r>
          </a:p>
          <a:p>
            <a:r>
              <a:rPr lang="en-US" dirty="0"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800"/>
            <a:ext cx="9144000" cy="6255171"/>
          </a:xfrm>
          <a:prstGeom prst="rect">
            <a:avLst/>
          </a:prstGeom>
          <a:solidFill>
            <a:srgbClr val="32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pic>
        <p:nvPicPr>
          <p:cNvPr id="3074" name="Picture 2" descr="http://hiddengunshelves.com/wp-content/uploads/2015/01/gun-sight-ai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528" y="119442"/>
            <a:ext cx="5321054" cy="53210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2931" y="2790018"/>
            <a:ext cx="9018138" cy="3153582"/>
          </a:xfrm>
          <a:prstGeom prst="rect">
            <a:avLst/>
          </a:prstGeom>
        </p:spPr>
      </p:pic>
      <p:sp>
        <p:nvSpPr>
          <p:cNvPr id="5" name="Rectangle 4"/>
          <p:cNvSpPr/>
          <p:nvPr/>
        </p:nvSpPr>
        <p:spPr>
          <a:xfrm>
            <a:off x="3936997" y="2793912"/>
            <a:ext cx="609600" cy="393350"/>
          </a:xfrm>
          <a:prstGeom prst="rect">
            <a:avLst/>
          </a:prstGeom>
          <a:solidFill>
            <a:srgbClr val="32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72855" y="2842809"/>
            <a:ext cx="152400" cy="1524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29000" y="2842809"/>
            <a:ext cx="152400" cy="1524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76800" y="2842809"/>
            <a:ext cx="152400" cy="1524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534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11</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dirty="0" smtClean="0"/>
              <a:t>Getting Personal</a:t>
            </a:r>
          </a:p>
        </p:txBody>
      </p:sp>
      <p:sp>
        <p:nvSpPr>
          <p:cNvPr id="2051" name="Rectangle 3"/>
          <p:cNvSpPr>
            <a:spLocks noGrp="1" noChangeArrowheads="1"/>
          </p:cNvSpPr>
          <p:nvPr>
            <p:ph type="subTitle" idx="1"/>
          </p:nvPr>
        </p:nvSpPr>
        <p:spPr/>
        <p:txBody>
          <a:bodyPr>
            <a:normAutofit/>
          </a:bodyPr>
          <a:lstStyle/>
          <a:p>
            <a:endParaRPr lang="en-US" sz="1600" dirty="0" smtClean="0"/>
          </a:p>
        </p:txBody>
      </p:sp>
      <p:sp>
        <p:nvSpPr>
          <p:cNvPr id="5" name="Rectangle 4"/>
          <p:cNvSpPr/>
          <p:nvPr/>
        </p:nvSpPr>
        <p:spPr>
          <a:xfrm>
            <a:off x="-18661" y="6553200"/>
            <a:ext cx="1103187" cy="253916"/>
          </a:xfrm>
          <a:prstGeom prst="rect">
            <a:avLst/>
          </a:prstGeom>
          <a:noFill/>
        </p:spPr>
        <p:txBody>
          <a:bodyPr wrap="none">
            <a:spAutoFit/>
          </a:bodyPr>
          <a:lstStyle/>
          <a:p>
            <a:r>
              <a:rPr lang="en-US" sz="1000" dirty="0">
                <a:solidFill>
                  <a:schemeClr val="bg1"/>
                </a:solidFill>
              </a:rPr>
              <a:t>Brian E. Brzezicki</a:t>
            </a:r>
          </a:p>
        </p:txBody>
      </p:sp>
    </p:spTree>
    <p:extLst>
      <p:ext uri="{BB962C8B-B14F-4D97-AF65-F5344CB8AC3E}">
        <p14:creationId xmlns:p14="http://schemas.microsoft.com/office/powerpoint/2010/main" val="1215727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a:t>
            </a:r>
            <a:endParaRPr lang="en-US" dirty="0"/>
          </a:p>
        </p:txBody>
      </p:sp>
      <p:sp>
        <p:nvSpPr>
          <p:cNvPr id="3" name="Text Placeholder 2"/>
          <p:cNvSpPr>
            <a:spLocks noGrp="1"/>
          </p:cNvSpPr>
          <p:nvPr>
            <p:ph type="body" idx="1"/>
          </p:nvPr>
        </p:nvSpPr>
        <p:spPr/>
        <p:txBody>
          <a:bodyPr/>
          <a:lstStyle/>
          <a:p>
            <a:endParaRPr lang="en-US" sz="1600" b="0" dirty="0" smtClean="0"/>
          </a:p>
          <a:p>
            <a:endParaRPr lang="en-US" sz="1600" b="0" dirty="0"/>
          </a:p>
          <a:p>
            <a:endParaRPr lang="en-US" sz="1600" b="0" dirty="0" smtClean="0"/>
          </a:p>
          <a:p>
            <a:endParaRPr lang="en-US" sz="1600" b="0" dirty="0"/>
          </a:p>
          <a:p>
            <a:r>
              <a:rPr lang="en-US" sz="2000" b="0" dirty="0" smtClean="0"/>
              <a:t>	https</a:t>
            </a:r>
            <a:r>
              <a:rPr lang="en-US" sz="2000" b="0" dirty="0"/>
              <a:t>://www.youtube.com/user/CenterMassGroup</a:t>
            </a:r>
            <a:endParaRPr lang="en-US" sz="4000" b="0" dirty="0"/>
          </a:p>
        </p:txBody>
      </p:sp>
      <p:sp>
        <p:nvSpPr>
          <p:cNvPr id="4" name="Slide Number Placeholder 3"/>
          <p:cNvSpPr>
            <a:spLocks noGrp="1"/>
          </p:cNvSpPr>
          <p:nvPr>
            <p:ph type="sldNum" sz="quarter" idx="4"/>
          </p:nvPr>
        </p:nvSpPr>
        <p:spPr/>
        <p:txBody>
          <a:bodyPr/>
          <a:lstStyle/>
          <a:p>
            <a:fld id="{FB124A42-3BFC-4002-A422-5D3896DD5E41}" type="slidenum">
              <a:rPr lang="en-US" smtClean="0"/>
              <a:pPr/>
              <a:t>13</a:t>
            </a:fld>
            <a:endParaRPr lang="en-US" dirty="0"/>
          </a:p>
        </p:txBody>
      </p:sp>
      <p:pic>
        <p:nvPicPr>
          <p:cNvPr id="1026" name="Picture 2" descr="Chris Sajn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394" y="5270074"/>
            <a:ext cx="645413" cy="64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007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pic>
        <p:nvPicPr>
          <p:cNvPr id="3" name="Picture 2"/>
          <p:cNvPicPr>
            <a:picLocks noChangeAspect="1"/>
          </p:cNvPicPr>
          <p:nvPr/>
        </p:nvPicPr>
        <p:blipFill>
          <a:blip r:embed="rId2"/>
          <a:stretch>
            <a:fillRect/>
          </a:stretch>
        </p:blipFill>
        <p:spPr>
          <a:xfrm>
            <a:off x="670222" y="963716"/>
            <a:ext cx="7803556" cy="4930567"/>
          </a:xfrm>
          <a:prstGeom prst="rect">
            <a:avLst/>
          </a:prstGeom>
        </p:spPr>
      </p:pic>
    </p:spTree>
    <p:extLst>
      <p:ext uri="{BB962C8B-B14F-4D97-AF65-F5344CB8AC3E}">
        <p14:creationId xmlns:p14="http://schemas.microsoft.com/office/powerpoint/2010/main" val="38869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3" name="Picture 2"/>
          <p:cNvPicPr>
            <a:picLocks noChangeAspect="1"/>
          </p:cNvPicPr>
          <p:nvPr/>
        </p:nvPicPr>
        <p:blipFill>
          <a:blip r:embed="rId2"/>
          <a:stretch>
            <a:fillRect/>
          </a:stretch>
        </p:blipFill>
        <p:spPr>
          <a:xfrm>
            <a:off x="-297602" y="1980777"/>
            <a:ext cx="9739204" cy="4877223"/>
          </a:xfrm>
          <a:prstGeom prst="rect">
            <a:avLst/>
          </a:prstGeom>
        </p:spPr>
      </p:pic>
    </p:spTree>
    <p:extLst>
      <p:ext uri="{BB962C8B-B14F-4D97-AF65-F5344CB8AC3E}">
        <p14:creationId xmlns:p14="http://schemas.microsoft.com/office/powerpoint/2010/main" val="1992683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a:t>
            </a:fld>
            <a:endParaRPr lang="en-US" dirty="0"/>
          </a:p>
        </p:txBody>
      </p:sp>
      <p:pic>
        <p:nvPicPr>
          <p:cNvPr id="3" name="Picture 2"/>
          <p:cNvPicPr>
            <a:picLocks noChangeAspect="1"/>
          </p:cNvPicPr>
          <p:nvPr/>
        </p:nvPicPr>
        <p:blipFill>
          <a:blip r:embed="rId2"/>
          <a:stretch>
            <a:fillRect/>
          </a:stretch>
        </p:blipFill>
        <p:spPr>
          <a:xfrm>
            <a:off x="216792" y="1531455"/>
            <a:ext cx="8710415" cy="3795089"/>
          </a:xfrm>
          <a:prstGeom prst="rect">
            <a:avLst/>
          </a:prstGeom>
        </p:spPr>
      </p:pic>
    </p:spTree>
    <p:extLst>
      <p:ext uri="{BB962C8B-B14F-4D97-AF65-F5344CB8AC3E}">
        <p14:creationId xmlns:p14="http://schemas.microsoft.com/office/powerpoint/2010/main" val="1984560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pic>
        <p:nvPicPr>
          <p:cNvPr id="3" name="Picture 2"/>
          <p:cNvPicPr>
            <a:picLocks noChangeAspect="1"/>
          </p:cNvPicPr>
          <p:nvPr/>
        </p:nvPicPr>
        <p:blipFill>
          <a:blip r:embed="rId2"/>
          <a:stretch>
            <a:fillRect/>
          </a:stretch>
        </p:blipFill>
        <p:spPr>
          <a:xfrm>
            <a:off x="102482" y="1752454"/>
            <a:ext cx="8939035" cy="3353091"/>
          </a:xfrm>
          <a:prstGeom prst="rect">
            <a:avLst/>
          </a:prstGeom>
        </p:spPr>
      </p:pic>
    </p:spTree>
    <p:extLst>
      <p:ext uri="{BB962C8B-B14F-4D97-AF65-F5344CB8AC3E}">
        <p14:creationId xmlns:p14="http://schemas.microsoft.com/office/powerpoint/2010/main" val="418724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pic>
        <p:nvPicPr>
          <p:cNvPr id="3" name="Picture 2"/>
          <p:cNvPicPr>
            <a:picLocks noChangeAspect="1"/>
          </p:cNvPicPr>
          <p:nvPr/>
        </p:nvPicPr>
        <p:blipFill>
          <a:blip r:embed="rId2"/>
          <a:stretch>
            <a:fillRect/>
          </a:stretch>
        </p:blipFill>
        <p:spPr>
          <a:xfrm>
            <a:off x="-76603" y="1055164"/>
            <a:ext cx="9297206" cy="4747671"/>
          </a:xfrm>
          <a:prstGeom prst="rect">
            <a:avLst/>
          </a:prstGeom>
        </p:spPr>
      </p:pic>
    </p:spTree>
    <p:extLst>
      <p:ext uri="{BB962C8B-B14F-4D97-AF65-F5344CB8AC3E}">
        <p14:creationId xmlns:p14="http://schemas.microsoft.com/office/powerpoint/2010/main" val="3390878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pic>
        <p:nvPicPr>
          <p:cNvPr id="3" name="Picture 2"/>
          <p:cNvPicPr>
            <a:picLocks noChangeAspect="1"/>
          </p:cNvPicPr>
          <p:nvPr/>
        </p:nvPicPr>
        <p:blipFill>
          <a:blip r:embed="rId2"/>
          <a:stretch>
            <a:fillRect/>
          </a:stretch>
        </p:blipFill>
        <p:spPr>
          <a:xfrm>
            <a:off x="1356081" y="2289711"/>
            <a:ext cx="6431837" cy="2278577"/>
          </a:xfrm>
          <a:prstGeom prst="rect">
            <a:avLst/>
          </a:prstGeom>
        </p:spPr>
      </p:pic>
    </p:spTree>
    <p:extLst>
      <p:ext uri="{BB962C8B-B14F-4D97-AF65-F5344CB8AC3E}">
        <p14:creationId xmlns:p14="http://schemas.microsoft.com/office/powerpoint/2010/main" val="1852917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33388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20</a:t>
            </a:fld>
            <a:endParaRPr lang="en-US" dirty="0"/>
          </a:p>
        </p:txBody>
      </p:sp>
      <p:pic>
        <p:nvPicPr>
          <p:cNvPr id="4098" name="Picture 2" descr="https://i.ytimg.com/vi/XPtTs42sVAM/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12" y="-257907"/>
            <a:ext cx="9800489" cy="735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56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pic>
        <p:nvPicPr>
          <p:cNvPr id="3" name="Picture 2"/>
          <p:cNvPicPr>
            <a:picLocks noChangeAspect="1"/>
          </p:cNvPicPr>
          <p:nvPr/>
        </p:nvPicPr>
        <p:blipFill rotWithShape="1">
          <a:blip r:embed="rId2"/>
          <a:srcRect l="9968" r="2905"/>
          <a:stretch/>
        </p:blipFill>
        <p:spPr>
          <a:xfrm>
            <a:off x="0" y="0"/>
            <a:ext cx="9144000" cy="6918289"/>
          </a:xfrm>
          <a:prstGeom prst="rect">
            <a:avLst/>
          </a:prstGeom>
        </p:spPr>
      </p:pic>
    </p:spTree>
    <p:extLst>
      <p:ext uri="{BB962C8B-B14F-4D97-AF65-F5344CB8AC3E}">
        <p14:creationId xmlns:p14="http://schemas.microsoft.com/office/powerpoint/2010/main" val="2931818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22</a:t>
            </a:fld>
            <a:endParaRPr lang="en-US" dirty="0"/>
          </a:p>
        </p:txBody>
      </p:sp>
      <p:pic>
        <p:nvPicPr>
          <p:cNvPr id="3" name="Picture 2"/>
          <p:cNvPicPr>
            <a:picLocks noChangeAspect="1"/>
          </p:cNvPicPr>
          <p:nvPr/>
        </p:nvPicPr>
        <p:blipFill>
          <a:blip r:embed="rId2"/>
          <a:stretch>
            <a:fillRect/>
          </a:stretch>
        </p:blipFill>
        <p:spPr>
          <a:xfrm>
            <a:off x="-23258" y="2179211"/>
            <a:ext cx="9190516" cy="2499577"/>
          </a:xfrm>
          <a:prstGeom prst="rect">
            <a:avLst/>
          </a:prstGeom>
        </p:spPr>
      </p:pic>
    </p:spTree>
    <p:extLst>
      <p:ext uri="{BB962C8B-B14F-4D97-AF65-F5344CB8AC3E}">
        <p14:creationId xmlns:p14="http://schemas.microsoft.com/office/powerpoint/2010/main" val="2387453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a:t>
            </a:fld>
            <a:endParaRPr lang="en-US" dirty="0"/>
          </a:p>
        </p:txBody>
      </p:sp>
      <p:pic>
        <p:nvPicPr>
          <p:cNvPr id="3" name="Picture 2"/>
          <p:cNvPicPr>
            <a:picLocks noChangeAspect="1"/>
          </p:cNvPicPr>
          <p:nvPr/>
        </p:nvPicPr>
        <p:blipFill>
          <a:blip r:embed="rId2"/>
          <a:stretch>
            <a:fillRect/>
          </a:stretch>
        </p:blipFill>
        <p:spPr>
          <a:xfrm>
            <a:off x="601636" y="1638145"/>
            <a:ext cx="7940728" cy="3581710"/>
          </a:xfrm>
          <a:prstGeom prst="rect">
            <a:avLst/>
          </a:prstGeom>
        </p:spPr>
      </p:pic>
    </p:spTree>
    <p:extLst>
      <p:ext uri="{BB962C8B-B14F-4D97-AF65-F5344CB8AC3E}">
        <p14:creationId xmlns:p14="http://schemas.microsoft.com/office/powerpoint/2010/main" val="29717172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24</a:t>
            </a:fld>
            <a:endParaRPr lang="en-US" dirty="0"/>
          </a:p>
        </p:txBody>
      </p:sp>
      <p:pic>
        <p:nvPicPr>
          <p:cNvPr id="3" name="Picture 2"/>
          <p:cNvPicPr>
            <a:picLocks noChangeAspect="1"/>
          </p:cNvPicPr>
          <p:nvPr/>
        </p:nvPicPr>
        <p:blipFill>
          <a:blip r:embed="rId2"/>
          <a:stretch>
            <a:fillRect/>
          </a:stretch>
        </p:blipFill>
        <p:spPr>
          <a:xfrm>
            <a:off x="-57551" y="1116129"/>
            <a:ext cx="9259102" cy="4625741"/>
          </a:xfrm>
          <a:prstGeom prst="rect">
            <a:avLst/>
          </a:prstGeom>
        </p:spPr>
      </p:pic>
    </p:spTree>
    <p:extLst>
      <p:ext uri="{BB962C8B-B14F-4D97-AF65-F5344CB8AC3E}">
        <p14:creationId xmlns:p14="http://schemas.microsoft.com/office/powerpoint/2010/main" val="7038222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25</a:t>
            </a:fld>
            <a:endParaRPr lang="en-US" dirty="0"/>
          </a:p>
        </p:txBody>
      </p:sp>
      <p:pic>
        <p:nvPicPr>
          <p:cNvPr id="3" name="Picture 2"/>
          <p:cNvPicPr>
            <a:picLocks noChangeAspect="1"/>
          </p:cNvPicPr>
          <p:nvPr/>
        </p:nvPicPr>
        <p:blipFill>
          <a:blip r:embed="rId2"/>
          <a:stretch>
            <a:fillRect/>
          </a:stretch>
        </p:blipFill>
        <p:spPr>
          <a:xfrm>
            <a:off x="249008" y="1662392"/>
            <a:ext cx="8645985" cy="3533215"/>
          </a:xfrm>
          <a:prstGeom prst="rect">
            <a:avLst/>
          </a:prstGeom>
        </p:spPr>
      </p:pic>
    </p:spTree>
    <p:extLst>
      <p:ext uri="{BB962C8B-B14F-4D97-AF65-F5344CB8AC3E}">
        <p14:creationId xmlns:p14="http://schemas.microsoft.com/office/powerpoint/2010/main" val="913111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26</a:t>
            </a:fld>
            <a:endParaRPr lang="en-US" dirty="0"/>
          </a:p>
        </p:txBody>
      </p:sp>
      <p:pic>
        <p:nvPicPr>
          <p:cNvPr id="3" name="Picture 2"/>
          <p:cNvPicPr>
            <a:picLocks noChangeAspect="1"/>
          </p:cNvPicPr>
          <p:nvPr/>
        </p:nvPicPr>
        <p:blipFill>
          <a:blip r:embed="rId2"/>
          <a:stretch>
            <a:fillRect/>
          </a:stretch>
        </p:blipFill>
        <p:spPr>
          <a:xfrm>
            <a:off x="525429" y="1622903"/>
            <a:ext cx="8093141" cy="3612193"/>
          </a:xfrm>
          <a:prstGeom prst="rect">
            <a:avLst/>
          </a:prstGeom>
        </p:spPr>
      </p:pic>
      <p:sp>
        <p:nvSpPr>
          <p:cNvPr id="4" name="Rectangle 3"/>
          <p:cNvSpPr/>
          <p:nvPr/>
        </p:nvSpPr>
        <p:spPr>
          <a:xfrm>
            <a:off x="762000" y="3886200"/>
            <a:ext cx="3886200" cy="762000"/>
          </a:xfrm>
          <a:prstGeom prst="rect">
            <a:avLst/>
          </a:prstGeom>
          <a:solidFill>
            <a:srgbClr val="302E3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t>LIFE</a:t>
            </a:r>
            <a:endParaRPr lang="en-US" sz="6000" dirty="0"/>
          </a:p>
        </p:txBody>
      </p:sp>
    </p:spTree>
    <p:extLst>
      <p:ext uri="{BB962C8B-B14F-4D97-AF65-F5344CB8AC3E}">
        <p14:creationId xmlns:p14="http://schemas.microsoft.com/office/powerpoint/2010/main" val="293446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27</a:t>
            </a:fld>
            <a:endParaRPr lang="en-US" dirty="0"/>
          </a:p>
        </p:txBody>
      </p:sp>
      <p:pic>
        <p:nvPicPr>
          <p:cNvPr id="4" name="Picture 3"/>
          <p:cNvPicPr>
            <a:picLocks noChangeAspect="1"/>
          </p:cNvPicPr>
          <p:nvPr/>
        </p:nvPicPr>
        <p:blipFill>
          <a:blip r:embed="rId2"/>
          <a:stretch>
            <a:fillRect/>
          </a:stretch>
        </p:blipFill>
        <p:spPr>
          <a:xfrm>
            <a:off x="-112268" y="510554"/>
            <a:ext cx="9368535" cy="5836893"/>
          </a:xfrm>
          <a:prstGeom prst="rect">
            <a:avLst/>
          </a:prstGeom>
        </p:spPr>
      </p:pic>
    </p:spTree>
    <p:extLst>
      <p:ext uri="{BB962C8B-B14F-4D97-AF65-F5344CB8AC3E}">
        <p14:creationId xmlns:p14="http://schemas.microsoft.com/office/powerpoint/2010/main" val="21035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28</a:t>
            </a:fld>
            <a:endParaRPr lang="en-US" dirty="0"/>
          </a:p>
        </p:txBody>
      </p:sp>
      <p:pic>
        <p:nvPicPr>
          <p:cNvPr id="3" name="Picture 2"/>
          <p:cNvPicPr>
            <a:picLocks noChangeAspect="1"/>
          </p:cNvPicPr>
          <p:nvPr/>
        </p:nvPicPr>
        <p:blipFill>
          <a:blip r:embed="rId2"/>
          <a:stretch>
            <a:fillRect/>
          </a:stretch>
        </p:blipFill>
        <p:spPr>
          <a:xfrm>
            <a:off x="-220614" y="213637"/>
            <a:ext cx="9585228" cy="6430725"/>
          </a:xfrm>
          <a:prstGeom prst="rect">
            <a:avLst/>
          </a:prstGeom>
        </p:spPr>
      </p:pic>
    </p:spTree>
    <p:extLst>
      <p:ext uri="{BB962C8B-B14F-4D97-AF65-F5344CB8AC3E}">
        <p14:creationId xmlns:p14="http://schemas.microsoft.com/office/powerpoint/2010/main" val="372624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29</a:t>
            </a:fld>
            <a:endParaRPr lang="en-US" dirty="0"/>
          </a:p>
        </p:txBody>
      </p:sp>
      <p:pic>
        <p:nvPicPr>
          <p:cNvPr id="4" name="Picture 3"/>
          <p:cNvPicPr>
            <a:picLocks noChangeAspect="1"/>
          </p:cNvPicPr>
          <p:nvPr/>
        </p:nvPicPr>
        <p:blipFill>
          <a:blip r:embed="rId2"/>
          <a:stretch>
            <a:fillRect/>
          </a:stretch>
        </p:blipFill>
        <p:spPr>
          <a:xfrm>
            <a:off x="-55266" y="905799"/>
            <a:ext cx="9254530" cy="5046402"/>
          </a:xfrm>
          <a:prstGeom prst="rect">
            <a:avLst/>
          </a:prstGeom>
        </p:spPr>
      </p:pic>
      <p:sp>
        <p:nvSpPr>
          <p:cNvPr id="5" name="Rectangle 4"/>
          <p:cNvSpPr/>
          <p:nvPr/>
        </p:nvSpPr>
        <p:spPr>
          <a:xfrm>
            <a:off x="5638800" y="990599"/>
            <a:ext cx="3352800" cy="714043"/>
          </a:xfrm>
          <a:prstGeom prst="rect">
            <a:avLst/>
          </a:prstGeom>
          <a:solidFill>
            <a:srgbClr val="302E3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LIFE</a:t>
            </a:r>
            <a:endParaRPr lang="en-US" sz="4000" dirty="0"/>
          </a:p>
        </p:txBody>
      </p:sp>
    </p:spTree>
    <p:extLst>
      <p:ext uri="{BB962C8B-B14F-4D97-AF65-F5344CB8AC3E}">
        <p14:creationId xmlns:p14="http://schemas.microsoft.com/office/powerpoint/2010/main" val="106150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347345" y="1524000"/>
            <a:ext cx="8449311" cy="4285229"/>
          </a:xfrm>
          <a:prstGeom prst="rect">
            <a:avLst/>
          </a:prstGeom>
        </p:spPr>
      </p:pic>
    </p:spTree>
    <p:extLst>
      <p:ext uri="{BB962C8B-B14F-4D97-AF65-F5344CB8AC3E}">
        <p14:creationId xmlns:p14="http://schemas.microsoft.com/office/powerpoint/2010/main" val="39121626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30</a:t>
            </a:fld>
            <a:endParaRPr lang="en-US" dirty="0"/>
          </a:p>
        </p:txBody>
      </p:sp>
    </p:spTree>
    <p:extLst>
      <p:ext uri="{BB962C8B-B14F-4D97-AF65-F5344CB8AC3E}">
        <p14:creationId xmlns:p14="http://schemas.microsoft.com/office/powerpoint/2010/main" val="45631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31</a:t>
            </a:fld>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
        <p:nvSpPr>
          <p:cNvPr id="4" name="Content Placeholder 3"/>
          <p:cNvSpPr>
            <a:spLocks noGrp="1"/>
          </p:cNvSpPr>
          <p:nvPr>
            <p:ph idx="1"/>
          </p:nvPr>
        </p:nvSpPr>
        <p:spPr/>
        <p:txBody>
          <a:bodyPr>
            <a:normAutofit/>
          </a:bodyPr>
          <a:lstStyle/>
          <a:p>
            <a:r>
              <a:rPr lang="en-US" sz="2000" dirty="0" smtClean="0"/>
              <a:t> </a:t>
            </a:r>
            <a:endParaRPr lang="en-US" sz="2000" dirty="0"/>
          </a:p>
        </p:txBody>
      </p:sp>
    </p:spTree>
    <p:extLst>
      <p:ext uri="{BB962C8B-B14F-4D97-AF65-F5344CB8AC3E}">
        <p14:creationId xmlns:p14="http://schemas.microsoft.com/office/powerpoint/2010/main" val="4175603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32</a:t>
            </a:fld>
            <a:endParaRPr lang="en-US"/>
          </a:p>
        </p:txBody>
      </p:sp>
      <p:sp>
        <p:nvSpPr>
          <p:cNvPr id="21" name="Rectangle 20"/>
          <p:cNvSpPr/>
          <p:nvPr/>
        </p:nvSpPr>
        <p:spPr>
          <a:xfrm>
            <a:off x="162592" y="1524000"/>
            <a:ext cx="1941512" cy="1606311"/>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2" name="Rectangle 21"/>
          <p:cNvSpPr/>
          <p:nvPr/>
        </p:nvSpPr>
        <p:spPr>
          <a:xfrm>
            <a:off x="162592" y="2749927"/>
            <a:ext cx="1941512"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Authorities</a:t>
            </a:r>
          </a:p>
        </p:txBody>
      </p:sp>
      <p:sp>
        <p:nvSpPr>
          <p:cNvPr id="23" name="Rectangle 22"/>
          <p:cNvSpPr/>
          <p:nvPr/>
        </p:nvSpPr>
        <p:spPr>
          <a:xfrm>
            <a:off x="5657955" y="1524000"/>
            <a:ext cx="1828801"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24" name="Rectangle 23"/>
          <p:cNvSpPr/>
          <p:nvPr/>
        </p:nvSpPr>
        <p:spPr>
          <a:xfrm>
            <a:off x="5657954" y="2743200"/>
            <a:ext cx="1828801"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Controls</a:t>
            </a:r>
          </a:p>
        </p:txBody>
      </p:sp>
      <p:sp>
        <p:nvSpPr>
          <p:cNvPr id="31" name="Rectangle 30"/>
          <p:cNvSpPr/>
          <p:nvPr/>
        </p:nvSpPr>
        <p:spPr>
          <a:xfrm>
            <a:off x="2259680" y="1524000"/>
            <a:ext cx="1712912" cy="1599893"/>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32" name="Rectangle 31"/>
          <p:cNvSpPr/>
          <p:nvPr/>
        </p:nvSpPr>
        <p:spPr>
          <a:xfrm>
            <a:off x="2259680" y="2749926"/>
            <a:ext cx="1712912"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Requirements</a:t>
            </a:r>
          </a:p>
        </p:txBody>
      </p:sp>
      <p:sp>
        <p:nvSpPr>
          <p:cNvPr id="33" name="Rectangle 32"/>
          <p:cNvSpPr/>
          <p:nvPr/>
        </p:nvSpPr>
        <p:spPr>
          <a:xfrm>
            <a:off x="7639157" y="1530726"/>
            <a:ext cx="1374135"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34" name="Rectangle 33"/>
          <p:cNvSpPr/>
          <p:nvPr/>
        </p:nvSpPr>
        <p:spPr>
          <a:xfrm>
            <a:off x="7639156" y="2749926"/>
            <a:ext cx="1374136" cy="374274"/>
          </a:xfrm>
          <a:prstGeom prst="rect">
            <a:avLst/>
          </a:prstGeom>
          <a:solidFill>
            <a:schemeClr val="bg2">
              <a:lumMod val="10000"/>
            </a:schemeClr>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Audits</a:t>
            </a:r>
          </a:p>
        </p:txBody>
      </p:sp>
      <p:sp>
        <p:nvSpPr>
          <p:cNvPr id="35" name="Rectangle 34"/>
          <p:cNvSpPr/>
          <p:nvPr/>
        </p:nvSpPr>
        <p:spPr>
          <a:xfrm>
            <a:off x="4124992" y="1524000"/>
            <a:ext cx="1371600" cy="1593474"/>
          </a:xfrm>
          <a:prstGeom prst="rect">
            <a:avLst/>
          </a:prstGeom>
          <a:solidFill>
            <a:schemeClr val="bg1"/>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36" name="Rectangle 35"/>
          <p:cNvSpPr/>
          <p:nvPr/>
        </p:nvSpPr>
        <p:spPr>
          <a:xfrm>
            <a:off x="4124992" y="2743200"/>
            <a:ext cx="1371600" cy="374274"/>
          </a:xfrm>
          <a:prstGeom prst="rect">
            <a:avLst/>
          </a:prstGeom>
          <a:solidFill>
            <a:srgbClr val="FDB813"/>
          </a:solidFill>
          <a:ln w="38100">
            <a:solidFill>
              <a:schemeClr val="bg2">
                <a:lumMod val="1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Gold Standard</a:t>
            </a:r>
          </a:p>
        </p:txBody>
      </p:sp>
      <p:pic>
        <p:nvPicPr>
          <p:cNvPr id="37" name="Picture 2" descr="Image result for cobit iso nist pci fedramp hipa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80" y="1752600"/>
            <a:ext cx="470892" cy="238384"/>
          </a:xfrm>
          <a:prstGeom prst="round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cobit iso nist pci fedramp hipa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3880" y="1622201"/>
            <a:ext cx="359143" cy="363623"/>
          </a:xfrm>
          <a:prstGeom prst="roundRect">
            <a:avLst/>
          </a:prstGeom>
          <a:noFill/>
          <a:extLst>
            <a:ext uri="{909E8E84-426E-40DD-AFC4-6F175D3DCCD1}">
              <a14:hiddenFill xmlns:a14="http://schemas.microsoft.com/office/drawing/2010/main">
                <a:solidFill>
                  <a:srgbClr val="FFFFFF"/>
                </a:solidFill>
              </a14:hiddenFill>
            </a:ext>
          </a:extLst>
        </p:spPr>
      </p:pic>
      <p:pic>
        <p:nvPicPr>
          <p:cNvPr id="45" name="Picture 16" descr="http://www.iso.org/iso/2012_iso-logo_pri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340" y="2325328"/>
            <a:ext cx="366444" cy="340831"/>
          </a:xfrm>
          <a:prstGeom prst="roundRect">
            <a:avLst/>
          </a:prstGeom>
          <a:noFill/>
          <a:extLst>
            <a:ext uri="{909E8E84-426E-40DD-AFC4-6F175D3DCCD1}">
              <a14:hiddenFill xmlns:a14="http://schemas.microsoft.com/office/drawing/2010/main">
                <a:solidFill>
                  <a:srgbClr val="FFFFFF"/>
                </a:solidFill>
              </a14:hiddenFill>
            </a:ext>
          </a:extLst>
        </p:spPr>
      </p:pic>
      <p:pic>
        <p:nvPicPr>
          <p:cNvPr id="46" name="Picture 18" descr="https://encrypted-tbn2.gstatic.com/images?q=tbn:ANd9GcTxeFrsz0zacv403-vBhz1wrM2DhPunBnbN9YMqLetFDmBuhdNNqGFRxh8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114" y="1583559"/>
            <a:ext cx="480633" cy="337735"/>
          </a:xfrm>
          <a:prstGeom prst="round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616" y="2438400"/>
            <a:ext cx="518620" cy="221522"/>
          </a:xfrm>
          <a:prstGeom prst="roundRect">
            <a:avLst/>
          </a:prstGeom>
        </p:spPr>
      </p:pic>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223" y="1924664"/>
            <a:ext cx="474415" cy="380709"/>
          </a:xfrm>
          <a:prstGeom prst="roundRect">
            <a:avLst/>
          </a:prstGeom>
        </p:spPr>
      </p:pic>
      <p:pic>
        <p:nvPicPr>
          <p:cNvPr id="51" name="Picture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027" y="1981200"/>
            <a:ext cx="375798" cy="378795"/>
          </a:xfrm>
          <a:prstGeom prst="roundRect">
            <a:avLst/>
          </a:prstGeom>
        </p:spPr>
      </p:pic>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04930" y="2010696"/>
            <a:ext cx="595339" cy="231833"/>
          </a:xfrm>
          <a:prstGeom prst="roundRect">
            <a:avLst/>
          </a:prstGeom>
        </p:spPr>
      </p:pic>
      <p:pic>
        <p:nvPicPr>
          <p:cNvPr id="53" name="Picture 52"/>
          <p:cNvPicPr>
            <a:picLocks noChangeAspect="1"/>
          </p:cNvPicPr>
          <p:nvPr/>
        </p:nvPicPr>
        <p:blipFill>
          <a:blip r:embed="rId11"/>
          <a:stretch>
            <a:fillRect/>
          </a:stretch>
        </p:blipFill>
        <p:spPr>
          <a:xfrm>
            <a:off x="1507404" y="2286000"/>
            <a:ext cx="447476" cy="438626"/>
          </a:xfrm>
          <a:prstGeom prst="rect">
            <a:avLst/>
          </a:prstGeom>
        </p:spPr>
      </p:pic>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33</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34</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699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36</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086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1066800" y="2061391"/>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1066800" y="2489597"/>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1066800" y="2917803"/>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1066800" y="334600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p:cNvSpPr/>
          <p:nvPr/>
        </p:nvSpPr>
        <p:spPr>
          <a:xfrm>
            <a:off x="1066800" y="3774215"/>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ight Arrow 111"/>
          <p:cNvSpPr/>
          <p:nvPr/>
        </p:nvSpPr>
        <p:spPr>
          <a:xfrm>
            <a:off x="1066800" y="548703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ight Arrow 113"/>
          <p:cNvSpPr/>
          <p:nvPr/>
        </p:nvSpPr>
        <p:spPr>
          <a:xfrm>
            <a:off x="1066800" y="4202421"/>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ight Arrow 115"/>
          <p:cNvSpPr/>
          <p:nvPr/>
        </p:nvSpPr>
        <p:spPr>
          <a:xfrm>
            <a:off x="1066800" y="4630627"/>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1066800" y="5058833"/>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ight Arrow 118"/>
          <p:cNvSpPr/>
          <p:nvPr/>
        </p:nvSpPr>
        <p:spPr>
          <a:xfrm>
            <a:off x="1066800" y="5915249"/>
            <a:ext cx="615085" cy="40559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additive="base">
                                        <p:cTn id="11" dur="500" fill="hold"/>
                                        <p:tgtEl>
                                          <p:spTgt spid="105"/>
                                        </p:tgtEl>
                                        <p:attrNameLst>
                                          <p:attrName>ppt_x</p:attrName>
                                        </p:attrNameLst>
                                      </p:cBhvr>
                                      <p:tavLst>
                                        <p:tav tm="0">
                                          <p:val>
                                            <p:strVal val="0-#ppt_w/2"/>
                                          </p:val>
                                        </p:tav>
                                        <p:tav tm="100000">
                                          <p:val>
                                            <p:strVal val="#ppt_x"/>
                                          </p:val>
                                        </p:tav>
                                      </p:tavLst>
                                    </p:anim>
                                    <p:anim calcmode="lin" valueType="num">
                                      <p:cBhvr additive="base">
                                        <p:cTn id="12" dur="500" fill="hold"/>
                                        <p:tgtEl>
                                          <p:spTgt spid="10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anim calcmode="lin" valueType="num">
                                      <p:cBhvr additive="base">
                                        <p:cTn id="15" dur="500" fill="hold"/>
                                        <p:tgtEl>
                                          <p:spTgt spid="106"/>
                                        </p:tgtEl>
                                        <p:attrNameLst>
                                          <p:attrName>ppt_x</p:attrName>
                                        </p:attrNameLst>
                                      </p:cBhvr>
                                      <p:tavLst>
                                        <p:tav tm="0">
                                          <p:val>
                                            <p:strVal val="0-#ppt_w/2"/>
                                          </p:val>
                                        </p:tav>
                                        <p:tav tm="100000">
                                          <p:val>
                                            <p:strVal val="#ppt_x"/>
                                          </p:val>
                                        </p:tav>
                                      </p:tavLst>
                                    </p:anim>
                                    <p:anim calcmode="lin" valueType="num">
                                      <p:cBhvr additive="base">
                                        <p:cTn id="16" dur="500" fill="hold"/>
                                        <p:tgtEl>
                                          <p:spTgt spid="10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anim calcmode="lin" valueType="num">
                                      <p:cBhvr additive="base">
                                        <p:cTn id="23" dur="500" fill="hold"/>
                                        <p:tgtEl>
                                          <p:spTgt spid="110"/>
                                        </p:tgtEl>
                                        <p:attrNameLst>
                                          <p:attrName>ppt_x</p:attrName>
                                        </p:attrNameLst>
                                      </p:cBhvr>
                                      <p:tavLst>
                                        <p:tav tm="0">
                                          <p:val>
                                            <p:strVal val="0-#ppt_w/2"/>
                                          </p:val>
                                        </p:tav>
                                        <p:tav tm="100000">
                                          <p:val>
                                            <p:strVal val="#ppt_x"/>
                                          </p:val>
                                        </p:tav>
                                      </p:tavLst>
                                    </p:anim>
                                    <p:anim calcmode="lin" valueType="num">
                                      <p:cBhvr additive="base">
                                        <p:cTn id="24" dur="500" fill="hold"/>
                                        <p:tgtEl>
                                          <p:spTgt spid="110"/>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additive="base">
                                        <p:cTn id="27" dur="500" fill="hold"/>
                                        <p:tgtEl>
                                          <p:spTgt spid="112"/>
                                        </p:tgtEl>
                                        <p:attrNameLst>
                                          <p:attrName>ppt_x</p:attrName>
                                        </p:attrNameLst>
                                      </p:cBhvr>
                                      <p:tavLst>
                                        <p:tav tm="0">
                                          <p:val>
                                            <p:strVal val="0-#ppt_w/2"/>
                                          </p:val>
                                        </p:tav>
                                        <p:tav tm="100000">
                                          <p:val>
                                            <p:strVal val="#ppt_x"/>
                                          </p:val>
                                        </p:tav>
                                      </p:tavLst>
                                    </p:anim>
                                    <p:anim calcmode="lin" valueType="num">
                                      <p:cBhvr additive="base">
                                        <p:cTn id="28" dur="500" fill="hold"/>
                                        <p:tgtEl>
                                          <p:spTgt spid="11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additive="base">
                                        <p:cTn id="31" dur="500" fill="hold"/>
                                        <p:tgtEl>
                                          <p:spTgt spid="114"/>
                                        </p:tgtEl>
                                        <p:attrNameLst>
                                          <p:attrName>ppt_x</p:attrName>
                                        </p:attrNameLst>
                                      </p:cBhvr>
                                      <p:tavLst>
                                        <p:tav tm="0">
                                          <p:val>
                                            <p:strVal val="0-#ppt_w/2"/>
                                          </p:val>
                                        </p:tav>
                                        <p:tav tm="100000">
                                          <p:val>
                                            <p:strVal val="#ppt_x"/>
                                          </p:val>
                                        </p:tav>
                                      </p:tavLst>
                                    </p:anim>
                                    <p:anim calcmode="lin" valueType="num">
                                      <p:cBhvr additive="base">
                                        <p:cTn id="32" dur="500" fill="hold"/>
                                        <p:tgtEl>
                                          <p:spTgt spid="114"/>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116"/>
                                        </p:tgtEl>
                                        <p:attrNameLst>
                                          <p:attrName>style.visibility</p:attrName>
                                        </p:attrNameLst>
                                      </p:cBhvr>
                                      <p:to>
                                        <p:strVal val="visible"/>
                                      </p:to>
                                    </p:set>
                                    <p:anim calcmode="lin" valueType="num">
                                      <p:cBhvr additive="base">
                                        <p:cTn id="35" dur="500" fill="hold"/>
                                        <p:tgtEl>
                                          <p:spTgt spid="116"/>
                                        </p:tgtEl>
                                        <p:attrNameLst>
                                          <p:attrName>ppt_x</p:attrName>
                                        </p:attrNameLst>
                                      </p:cBhvr>
                                      <p:tavLst>
                                        <p:tav tm="0">
                                          <p:val>
                                            <p:strVal val="0-#ppt_w/2"/>
                                          </p:val>
                                        </p:tav>
                                        <p:tav tm="100000">
                                          <p:val>
                                            <p:strVal val="#ppt_x"/>
                                          </p:val>
                                        </p:tav>
                                      </p:tavLst>
                                    </p:anim>
                                    <p:anim calcmode="lin" valueType="num">
                                      <p:cBhvr additive="base">
                                        <p:cTn id="36" dur="500" fill="hold"/>
                                        <p:tgtEl>
                                          <p:spTgt spid="116"/>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anim calcmode="lin" valueType="num">
                                      <p:cBhvr additive="base">
                                        <p:cTn id="39" dur="500" fill="hold"/>
                                        <p:tgtEl>
                                          <p:spTgt spid="118"/>
                                        </p:tgtEl>
                                        <p:attrNameLst>
                                          <p:attrName>ppt_x</p:attrName>
                                        </p:attrNameLst>
                                      </p:cBhvr>
                                      <p:tavLst>
                                        <p:tav tm="0">
                                          <p:val>
                                            <p:strVal val="0-#ppt_w/2"/>
                                          </p:val>
                                        </p:tav>
                                        <p:tav tm="100000">
                                          <p:val>
                                            <p:strVal val="#ppt_x"/>
                                          </p:val>
                                        </p:tav>
                                      </p:tavLst>
                                    </p:anim>
                                    <p:anim calcmode="lin" valueType="num">
                                      <p:cBhvr additive="base">
                                        <p:cTn id="40" dur="500" fill="hold"/>
                                        <p:tgtEl>
                                          <p:spTgt spid="118"/>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additive="base">
                                        <p:cTn id="43" dur="500" fill="hold"/>
                                        <p:tgtEl>
                                          <p:spTgt spid="119"/>
                                        </p:tgtEl>
                                        <p:attrNameLst>
                                          <p:attrName>ppt_x</p:attrName>
                                        </p:attrNameLst>
                                      </p:cBhvr>
                                      <p:tavLst>
                                        <p:tav tm="0">
                                          <p:val>
                                            <p:strVal val="0-#ppt_w/2"/>
                                          </p:val>
                                        </p:tav>
                                        <p:tav tm="100000">
                                          <p:val>
                                            <p:strVal val="#ppt_x"/>
                                          </p:val>
                                        </p:tav>
                                      </p:tavLst>
                                    </p:anim>
                                    <p:anim calcmode="lin" valueType="num">
                                      <p:cBhvr additive="base">
                                        <p:cTn id="4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5" grpId="0" animBg="1"/>
      <p:bldP spid="106" grpId="0" animBg="1"/>
      <p:bldP spid="108" grpId="0" animBg="1"/>
      <p:bldP spid="110" grpId="0" animBg="1"/>
      <p:bldP spid="112" grpId="0" animBg="1"/>
      <p:bldP spid="114" grpId="0" animBg="1"/>
      <p:bldP spid="116" grpId="0" animBg="1"/>
      <p:bldP spid="118" grpId="0" animBg="1"/>
      <p:bldP spid="1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PRESENTATIONS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152020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6</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MODELS</a:t>
            </a:r>
            <a:endParaRPr lang="en-US" dirty="0"/>
          </a:p>
        </p:txBody>
      </p:sp>
    </p:spTree>
    <p:extLst>
      <p:ext uri="{BB962C8B-B14F-4D97-AF65-F5344CB8AC3E}">
        <p14:creationId xmlns:p14="http://schemas.microsoft.com/office/powerpoint/2010/main" val="605765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5" y="0"/>
            <a:ext cx="3857625"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975" y="0"/>
            <a:ext cx="3857625"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465627" y="-2093439"/>
            <a:ext cx="6212745" cy="11044878"/>
          </a:xfrm>
          <a:prstGeom prst="rect">
            <a:avLst/>
          </a:prstGeom>
        </p:spPr>
      </p:pic>
    </p:spTree>
    <p:extLst>
      <p:ext uri="{BB962C8B-B14F-4D97-AF65-F5344CB8AC3E}">
        <p14:creationId xmlns:p14="http://schemas.microsoft.com/office/powerpoint/2010/main" val="42366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pic>
        <p:nvPicPr>
          <p:cNvPr id="2050" name="Picture 2" descr="http://redtalon.net/wp-content/uploads/SightPicture_Demonstra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
            <a:ext cx="6297521" cy="62975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20089211">
            <a:off x="2557430" y="4265475"/>
            <a:ext cx="6096000" cy="1219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NO!! DON’T DO THIS!!!</a:t>
            </a:r>
            <a:endParaRPr lang="en-US" dirty="0"/>
          </a:p>
        </p:txBody>
      </p:sp>
      <p:cxnSp>
        <p:nvCxnSpPr>
          <p:cNvPr id="5" name="Straight Connector 4"/>
          <p:cNvCxnSpPr/>
          <p:nvPr/>
        </p:nvCxnSpPr>
        <p:spPr>
          <a:xfrm>
            <a:off x="685800" y="3276600"/>
            <a:ext cx="7467600" cy="0"/>
          </a:xfrm>
          <a:prstGeom prst="line">
            <a:avLst/>
          </a:prstGeom>
          <a:ln w="50800">
            <a:solidFill>
              <a:srgbClr val="FF0000"/>
            </a:solidFill>
          </a:ln>
        </p:spPr>
        <p:style>
          <a:lnRef idx="3">
            <a:schemeClr val="accent2"/>
          </a:lnRef>
          <a:fillRef idx="0">
            <a:schemeClr val="accent2"/>
          </a:fillRef>
          <a:effectRef idx="2">
            <a:schemeClr val="accent2"/>
          </a:effectRef>
          <a:fontRef idx="minor">
            <a:schemeClr val="tx1"/>
          </a:fontRef>
        </p:style>
      </p:cxnSp>
      <p:sp>
        <p:nvSpPr>
          <p:cNvPr id="6" name="Oval 5"/>
          <p:cNvSpPr/>
          <p:nvPr/>
        </p:nvSpPr>
        <p:spPr>
          <a:xfrm>
            <a:off x="4191000" y="3160208"/>
            <a:ext cx="304800" cy="2701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54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580</Words>
  <Application>Microsoft Office PowerPoint</Application>
  <PresentationFormat>On-screen Show (4:3)</PresentationFormat>
  <Paragraphs>154</Paragraphs>
  <Slides>36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ＭＳ Ｐゴシック</vt:lpstr>
      <vt:lpstr>Arial</vt:lpstr>
      <vt:lpstr>Arial Black</vt:lpstr>
      <vt:lpstr>Calibri</vt:lpstr>
      <vt:lpstr>Century Gothic</vt:lpstr>
      <vt:lpstr>Gisha</vt:lpstr>
      <vt:lpstr>Tahoma</vt:lpstr>
      <vt:lpstr>Wingdings</vt:lpstr>
      <vt:lpstr>SMU Slide TEMPLATE 20100603.ver01a</vt:lpstr>
      <vt:lpstr>Session 12 - Personal</vt:lpstr>
      <vt:lpstr>Housekeeping</vt:lpstr>
      <vt:lpstr>Academic Calendar &amp; Sessions</vt:lpstr>
      <vt:lpstr>Comparison of Our Class to CISSP Domains</vt:lpstr>
      <vt:lpstr>PROJECT PRESENTATIONS</vt:lpstr>
      <vt:lpstr>Tales from the Crypt.</vt:lpstr>
      <vt:lpstr>MODELS</vt:lpstr>
      <vt:lpstr>PowerPoint Presentation</vt:lpstr>
      <vt:lpstr>PowerPoint Presentation</vt:lpstr>
      <vt:lpstr>PowerPoint Presentation</vt:lpstr>
      <vt:lpstr>Let’s Get Started.</vt:lpstr>
      <vt:lpstr>Getting Personal</vt:lpstr>
      <vt:lpstr>FOCUS.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Thoughts</vt:lpstr>
      <vt:lpstr>Final Thoughts</vt:lpstr>
      <vt:lpstr>From Authorities to Audits</vt:lpstr>
      <vt:lpstr>Effectively Managed IT Controls</vt:lpstr>
      <vt:lpstr>PowerPoint Presentation</vt:lpstr>
      <vt:lpstr>Additional Materials</vt:lpstr>
      <vt:lpstr>Today's Materials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2016-11-27T23:01:08Z</dcterms:modified>
</cp:coreProperties>
</file>